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ня и Тема Блиновы" initials="СБ" lastIdx="1" clrIdx="0">
    <p:extLst>
      <p:ext uri="{19B8F6BF-5375-455C-9EA6-DF929625EA0E}">
        <p15:presenceInfo xmlns:p15="http://schemas.microsoft.com/office/powerpoint/2012/main" userId="448e76b435839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0460-E5CB-57CF-DE1F-171469D8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BCCD61-CD2D-6F45-79E7-34FBFC202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C5DF6-400C-DBAD-2120-3D5CEA70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16544-6ADF-94CD-B2C0-80EF0FB4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AFF89-BEFE-90CC-4460-409E942B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1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44217-D4AB-5721-4F62-A9BF2C60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62C03-BB61-678F-A160-92B1AB567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47112-70C1-53C4-1FA2-3B2424B4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BF83E-5592-2F5B-B348-CF9DE696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BB8C9-FBEE-D551-E051-2B5DFD4A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3E6895-FACE-F086-98C1-496E483B8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CC1D0-8ED6-BED3-32B8-959A1618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000F2-526D-9BBA-1D57-BA292F86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51E09-17A0-0626-71DA-8FD0D653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339A7-2EE9-3F0D-7598-D48E6A1F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E76E-B084-55B0-6976-7AA1A93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579C0-D9A4-5C1E-5E36-8E506C1E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185EB-D233-D19E-D46A-4FA84C99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7C3B1-509B-CE34-CFA0-71A2A45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B1EFC-BFDE-2048-B5E3-C35C5696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6BAA7-FA59-8AD2-5A84-BF82B2A3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23632-96D1-7A5D-2A11-ACF1324C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B2E0C-3F40-177F-253F-FC668A37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DCDBA-9F5F-6E59-B3DA-29B047E5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8E753-4F40-0652-9FD8-EF0A21C1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1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10B20-484B-9582-C18C-E5CC2EE2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93BF-0AEC-4A1F-2F77-EDAD0F2D1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740CD-870D-C694-513E-6582CD3A1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337AC-FE93-0904-225D-E6F434EA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0559BD-5354-30F0-0281-641CBFC0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81E9A-22DF-ABE1-0CC2-BA692DED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17EC0-CB6D-3ED1-B54C-AE8AA567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85340D-0990-1C9E-420B-B3C85B1DF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2170E3-7B7C-F7FB-E24F-3A9E209DD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2884D3-0615-B273-4FFA-E2FDFE07F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7CB71F-3CC5-6341-1CE0-61D1A4A84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B0C9CA-25C0-C705-DF01-8C47BAE2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AFD492-EA98-7A16-7A9B-0D8CF76C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8F35A2-A243-F8A5-6D34-46A6E8D1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41F35-B9BE-A647-B842-56FB075E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E3F453-83EC-E3B0-9A89-EBE6795C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6F6131-E0A6-E944-43B0-A0BCBA3E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38018C-51E3-A8A7-3523-75866C97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0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603D8E-E915-90E5-5F46-269ADF71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F508C-1D13-A22A-FF55-38F990CD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DFBD0A-2984-8D87-B844-F7E52922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6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9979C-F1D1-0D97-A700-A69EF4D5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FEE2B-5380-523A-A2C7-C8EA164A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03F47-1A81-0DF6-CEA6-3F02BF879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8C451-64E2-5D60-271D-2EB749C5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5A1440-69BA-8BD9-5995-1BB92561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68268-4FDF-E579-A78D-A6A8981D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E663E-FD0D-FF33-B803-E22A4773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837B4-8587-D921-33E2-9BBDD2AF8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ED7A1-594B-0321-2B0F-42203314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2F61D-2A87-0BB8-E363-B9B55376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9D985D-7C4A-2D7B-594C-9B950EC7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A6F0C3-7E0C-5FEB-9413-5B343D79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4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2E253-B72E-0129-2A45-08A112F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7029D-8955-9755-402E-D7C54190A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F44B2-9CAC-E68F-F265-9F9F91F7B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5B18-7810-4B10-91E4-5351E4EDFA8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002EF-D29B-3DE7-5E65-4CAEA2D67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CCAF8-2715-98BB-ECFF-1108E22F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E601-83BD-421C-9AC3-A7F82F22F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DAB3C-CDAE-13D6-4EFE-D244FBECE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Дружба нашего класса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F24A54-641E-E81C-9C97-0AEA2ED3A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B8D610-8EDC-9A6B-B954-BA691C5DB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78" y="1744252"/>
            <a:ext cx="4241278" cy="49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18470-36B1-96CE-D184-B6BC0CCF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Что такое дружба?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1AFE7CB-9AF3-961B-1476-41D83289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2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Дружба -  это близкие отношения между людьми, которые основаны на взаимном доверии, привязанности, общих интересах и готовности помогать друг другу.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90D79-03AA-C356-969C-78853473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6" y="3761226"/>
            <a:ext cx="3121158" cy="30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BDE58-A6FD-DAFF-BE71-6BBEEFC3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6EC2D-53AC-DD55-A08C-28CA3E40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Что такое коллектив?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DCC4415-F987-507D-07DA-15DE33EB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2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Коллектив -  это команда, которая работает или играет вместе, поддерживает друг друга и стремится к чему-то общему.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954918-5354-7802-5553-B2114395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438" y1="29375" x2="23125" y2="70313"/>
                        <a14:foregroundMark x1="50000" y1="36563" x2="52188" y2="68438"/>
                        <a14:foregroundMark x1="41875" y1="30938" x2="59375" y2="29375"/>
                        <a14:foregroundMark x1="49688" y1="75000" x2="49375" y2="80313"/>
                        <a14:foregroundMark x1="55000" y1="75000" x2="55000" y2="83750"/>
                        <a14:foregroundMark x1="14063" y1="47500" x2="11563" y2="55000"/>
                        <a14:foregroundMark x1="59062" y1="57813" x2="60938" y2="65000"/>
                        <a14:foregroundMark x1="68750" y1="49375" x2="75625" y2="52812"/>
                        <a14:foregroundMark x1="66875" y1="50625" x2="68438" y2="51875"/>
                        <a14:backgroundMark x1="51563" y1="75313" x2="50938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9" y="2412177"/>
            <a:ext cx="4273178" cy="42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7ABD9-D230-2F6B-5BC7-918EC3D1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" y="365126"/>
            <a:ext cx="11839073" cy="10882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Дерево дружбы.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Какие слова подходят к термину «Настоящий друг»?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E935AF-616E-66B1-3152-B25D3E16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07" y="1453415"/>
            <a:ext cx="5404585" cy="5404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ADEA6-E237-50B7-A85E-7D1909182654}"/>
              </a:ext>
            </a:extLst>
          </p:cNvPr>
          <p:cNvSpPr txBox="1"/>
          <p:nvPr/>
        </p:nvSpPr>
        <p:spPr>
          <a:xfrm>
            <a:off x="198921" y="1996647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Злой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1A5F8-02F3-6F8D-CC97-D947718FE1D1}"/>
              </a:ext>
            </a:extLst>
          </p:cNvPr>
          <p:cNvSpPr txBox="1"/>
          <p:nvPr/>
        </p:nvSpPr>
        <p:spPr>
          <a:xfrm>
            <a:off x="1713296" y="4889634"/>
            <a:ext cx="377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Равнодушный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6C39-C969-5575-554B-6C301CDF380E}"/>
              </a:ext>
            </a:extLst>
          </p:cNvPr>
          <p:cNvSpPr txBox="1"/>
          <p:nvPr/>
        </p:nvSpPr>
        <p:spPr>
          <a:xfrm>
            <a:off x="1379943" y="2848358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Жадный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95203-D35E-0E7D-58F0-9FF646B3F09E}"/>
              </a:ext>
            </a:extLst>
          </p:cNvPr>
          <p:cNvSpPr txBox="1"/>
          <p:nvPr/>
        </p:nvSpPr>
        <p:spPr>
          <a:xfrm>
            <a:off x="37195" y="3832542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Завистливый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0271CC-C050-91FF-A950-C66DA62182E6}"/>
              </a:ext>
            </a:extLst>
          </p:cNvPr>
          <p:cNvSpPr txBox="1"/>
          <p:nvPr/>
        </p:nvSpPr>
        <p:spPr>
          <a:xfrm>
            <a:off x="8372856" y="1673481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Добрый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098F1-EAAC-6AE4-DF8C-C8F242EECD92}"/>
              </a:ext>
            </a:extLst>
          </p:cNvPr>
          <p:cNvSpPr txBox="1"/>
          <p:nvPr/>
        </p:nvSpPr>
        <p:spPr>
          <a:xfrm>
            <a:off x="8740414" y="2525193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Отзывчивый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15E8AB-6486-CCB0-7ED2-84B2FBF3B039}"/>
              </a:ext>
            </a:extLst>
          </p:cNvPr>
          <p:cNvSpPr txBox="1"/>
          <p:nvPr/>
        </p:nvSpPr>
        <p:spPr>
          <a:xfrm>
            <a:off x="7165893" y="4758254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Общительный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C41C9-7D27-3C3C-7C6D-008FA8953241}"/>
              </a:ext>
            </a:extLst>
          </p:cNvPr>
          <p:cNvSpPr txBox="1"/>
          <p:nvPr/>
        </p:nvSpPr>
        <p:spPr>
          <a:xfrm>
            <a:off x="8740414" y="3494689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Верный</a:t>
            </a:r>
          </a:p>
        </p:txBody>
      </p:sp>
    </p:spTree>
    <p:extLst>
      <p:ext uri="{BB962C8B-B14F-4D97-AF65-F5344CB8AC3E}">
        <p14:creationId xmlns:p14="http://schemas.microsoft.com/office/powerpoint/2010/main" val="26197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4CA-AE5F-48B6-F9CA-A365322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Что лежит в основе взаимопонимания?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3F240-7A15-0F52-0189-34210C40F926}"/>
              </a:ext>
            </a:extLst>
          </p:cNvPr>
          <p:cNvSpPr txBox="1"/>
          <p:nvPr/>
        </p:nvSpPr>
        <p:spPr>
          <a:xfrm>
            <a:off x="635268" y="1886551"/>
            <a:ext cx="8701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Умение слушать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Умение слышать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Уважение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Общие цели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Способность ставить себя на место другого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8FA63F-72B6-160B-D9DD-E7C207D0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54" y="1869707"/>
            <a:ext cx="4498641" cy="44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72CE-50AE-041C-1EF6-32957289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Дополни пословицы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272E8-D9D1-9CF7-4298-BAE120A36684}"/>
              </a:ext>
            </a:extLst>
          </p:cNvPr>
          <p:cNvSpPr txBox="1"/>
          <p:nvPr/>
        </p:nvSpPr>
        <p:spPr>
          <a:xfrm>
            <a:off x="731520" y="1366065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Не имей сто рублей, а имей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B0168-F9A2-D1EB-57E3-4DDC29185B93}"/>
              </a:ext>
            </a:extLst>
          </p:cNvPr>
          <p:cNvSpPr txBox="1"/>
          <p:nvPr/>
        </p:nvSpPr>
        <p:spPr>
          <a:xfrm>
            <a:off x="5418285" y="1366065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сто друзей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3F023-6C56-21B2-BA69-AD8AE3A924A9}"/>
              </a:ext>
            </a:extLst>
          </p:cNvPr>
          <p:cNvSpPr txBox="1"/>
          <p:nvPr/>
        </p:nvSpPr>
        <p:spPr>
          <a:xfrm>
            <a:off x="731520" y="1889285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Человек без друзей, что дерево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8B262-4658-140D-A00D-AADC5A1A2EAE}"/>
              </a:ext>
            </a:extLst>
          </p:cNvPr>
          <p:cNvSpPr txBox="1"/>
          <p:nvPr/>
        </p:nvSpPr>
        <p:spPr>
          <a:xfrm>
            <a:off x="5984802" y="1889285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без корней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890F6-D556-873F-AF45-2961E669AD15}"/>
              </a:ext>
            </a:extLst>
          </p:cNvPr>
          <p:cNvSpPr txBox="1"/>
          <p:nvPr/>
        </p:nvSpPr>
        <p:spPr>
          <a:xfrm>
            <a:off x="731520" y="2412505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Нет друга – ищи, а нашел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1FDAF-1DD0-B67A-7165-919F4689BCE7}"/>
              </a:ext>
            </a:extLst>
          </p:cNvPr>
          <p:cNvSpPr txBox="1"/>
          <p:nvPr/>
        </p:nvSpPr>
        <p:spPr>
          <a:xfrm>
            <a:off x="5140580" y="2412505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береги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4D2DB-7071-4ECA-CF84-1BE97094A6A6}"/>
              </a:ext>
            </a:extLst>
          </p:cNvPr>
          <p:cNvSpPr txBox="1"/>
          <p:nvPr/>
        </p:nvSpPr>
        <p:spPr>
          <a:xfrm>
            <a:off x="731520" y="2935725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Дружба как стекло: разобьешь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EC56-A0DD-D65A-EDF6-5F21AF2D48B8}"/>
              </a:ext>
            </a:extLst>
          </p:cNvPr>
          <p:cNvSpPr txBox="1"/>
          <p:nvPr/>
        </p:nvSpPr>
        <p:spPr>
          <a:xfrm>
            <a:off x="5905373" y="2935725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не склеишь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72C30-BD82-4D7F-3E1F-1CA5B8CC8159}"/>
              </a:ext>
            </a:extLst>
          </p:cNvPr>
          <p:cNvSpPr txBox="1"/>
          <p:nvPr/>
        </p:nvSpPr>
        <p:spPr>
          <a:xfrm>
            <a:off x="731520" y="3458945"/>
            <a:ext cx="492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chemeClr val="accent4">
                    <a:lumMod val="50000"/>
                  </a:schemeClr>
                </a:solidFill>
              </a:rPr>
              <a:t>Дружба крепче не лестью, а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D05B9-1AC8-354F-35BA-248497D0894D}"/>
              </a:ext>
            </a:extLst>
          </p:cNvPr>
          <p:cNvSpPr txBox="1"/>
          <p:nvPr/>
        </p:nvSpPr>
        <p:spPr>
          <a:xfrm>
            <a:off x="5458906" y="3458945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правдой и честью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54A4BF-8F37-CDC5-6C45-0014E6989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278" y1="22684" x2="51278" y2="22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7" y="3619098"/>
            <a:ext cx="4047795" cy="34683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B05050-1A06-5F00-9B99-295F6D97C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625" l="10000" r="90000">
                        <a14:backgroundMark x1="51563" y1="53438" x2="51563" y2="53438"/>
                        <a14:backgroundMark x1="43438" y1="76250" x2="43438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95" y="3806014"/>
            <a:ext cx="3459747" cy="30945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BE8749-CE51-12DA-47E5-618DA3D6B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5" l="0" r="100000">
                        <a14:foregroundMark x1="27162" y1="12568" x2="33108" y2="65676"/>
                        <a14:foregroundMark x1="20811" y1="39459" x2="31081" y2="56081"/>
                        <a14:foregroundMark x1="70405" y1="44595" x2="61622" y2="46486"/>
                        <a14:foregroundMark x1="58378" y1="48649" x2="69459" y2="49189"/>
                        <a14:foregroundMark x1="61216" y1="52973" x2="68243" y2="52973"/>
                        <a14:foregroundMark x1="61757" y1="83243" x2="61351" y2="88378"/>
                        <a14:foregroundMark x1="79459" y1="68784" x2="84324" y2="66757"/>
                        <a14:foregroundMark x1="79730" y1="67838" x2="79730" y2="67838"/>
                        <a14:foregroundMark x1="20811" y1="86757" x2="20676" y2="89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5" y="3619098"/>
            <a:ext cx="3281438" cy="32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BD4E9-4A0B-E8DD-50C3-6A598475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Работа по рядам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02C1-93C5-96D7-82CD-F4D16B73E633}"/>
              </a:ext>
            </a:extLst>
          </p:cNvPr>
          <p:cNvSpPr txBox="1"/>
          <p:nvPr/>
        </p:nvSpPr>
        <p:spPr>
          <a:xfrm>
            <a:off x="510141" y="1520791"/>
            <a:ext cx="10048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1 ряд: Опишите человека, с которым легко завести разговор</a:t>
            </a:r>
          </a:p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2 ряд: Какие качества способствуют взаимопониманию?</a:t>
            </a:r>
          </a:p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3 ряд: Почему иногда люди не понимают друг друга?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30158-9DD5-C794-814A-E27BE110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61" y="3604140"/>
            <a:ext cx="5202722" cy="34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E58E4-74A4-0C23-D8D2-3DE42F4F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Подведем итоги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15FB1-37F0-3A15-D41A-1F6BFBDC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83" y1="87222" x2="9383" y2="92222"/>
                        <a14:foregroundMark x1="12982" y1="88056" x2="13625" y2="93056"/>
                        <a14:foregroundMark x1="13496" y1="86111" x2="13496" y2="86111"/>
                        <a14:foregroundMark x1="61440" y1="57778" x2="61440" y2="57778"/>
                        <a14:foregroundMark x1="40874" y1="35556" x2="42802" y2="35556"/>
                        <a14:foregroundMark x1="51285" y1="56667" x2="52314" y2="56667"/>
                        <a14:foregroundMark x1="60283" y1="57222" x2="63368" y2="56389"/>
                        <a14:foregroundMark x1="69537" y1="59444" x2="71337" y2="59722"/>
                        <a14:foregroundMark x1="71337" y1="59722" x2="71337" y2="59722"/>
                        <a14:foregroundMark x1="88303" y1="85278" x2="88303" y2="90278"/>
                        <a14:foregroundMark x1="93445" y1="85556" x2="93702" y2="93056"/>
                        <a14:backgroundMark x1="12339" y1="85833" x2="12211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690688"/>
            <a:ext cx="988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175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Georgia</vt:lpstr>
      <vt:lpstr>Тема Office</vt:lpstr>
      <vt:lpstr>Дружба нашего класса</vt:lpstr>
      <vt:lpstr>Что такое дружба?</vt:lpstr>
      <vt:lpstr>Что такое коллектив?</vt:lpstr>
      <vt:lpstr>Дерево дружбы. Какие слова подходят к термину «Настоящий друг»?</vt:lpstr>
      <vt:lpstr>Что лежит в основе взаимопонимания?</vt:lpstr>
      <vt:lpstr>Дополни пословицы</vt:lpstr>
      <vt:lpstr>Работа по рядам</vt:lpstr>
      <vt:lpstr>Подведем 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Сеня и Тема Блиновы</dc:creator>
  <cp:lastModifiedBy>Поля</cp:lastModifiedBy>
  <cp:revision>1</cp:revision>
  <dcterms:created xsi:type="dcterms:W3CDTF">2026-05-03T12:47:18Z</dcterms:created>
  <dcterms:modified xsi:type="dcterms:W3CDTF">2026-05-03T16:10:00Z</dcterms:modified>
</cp:coreProperties>
</file>